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61971" algn="l"/>
                <a:tab pos="1323942" algn="l"/>
                <a:tab pos="1985913" algn="l"/>
                <a:tab pos="264788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61971" algn="l"/>
                <a:tab pos="1323942" algn="l"/>
                <a:tab pos="1985913" algn="l"/>
                <a:tab pos="264788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61971" algn="l"/>
                <a:tab pos="1323942" algn="l"/>
                <a:tab pos="1985913" algn="l"/>
                <a:tab pos="264788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61971" algn="l"/>
                <a:tab pos="1323942" algn="l"/>
                <a:tab pos="1985913" algn="l"/>
                <a:tab pos="264788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61971" algn="l"/>
                <a:tab pos="1323942" algn="l"/>
                <a:tab pos="1985913" algn="l"/>
                <a:tab pos="264788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99477" indent="-209044" defTabSz="41082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61971" algn="l"/>
                <a:tab pos="1323942" algn="l"/>
                <a:tab pos="1985913" algn="l"/>
                <a:tab pos="264788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717564" indent="-209044" defTabSz="41082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61971" algn="l"/>
                <a:tab pos="1323942" algn="l"/>
                <a:tab pos="1985913" algn="l"/>
                <a:tab pos="264788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135652" indent="-209044" defTabSz="41082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61971" algn="l"/>
                <a:tab pos="1323942" algn="l"/>
                <a:tab pos="1985913" algn="l"/>
                <a:tab pos="264788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553738" indent="-209044" defTabSz="41082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61971" algn="l"/>
                <a:tab pos="1323942" algn="l"/>
                <a:tab pos="1985913" algn="l"/>
                <a:tab pos="264788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B1AC42D-2D80-4714-8AC6-5A0115855E68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4850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13" y="4414911"/>
            <a:ext cx="5608607" cy="418308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orreon.gob.mx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1331640" y="979303"/>
            <a:ext cx="5525640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01" y="2106943"/>
            <a:ext cx="3622915" cy="197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321904" y="992688"/>
            <a:ext cx="862128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endParaRPr lang="es-MX" altLang="es-MX" dirty="0">
              <a:solidFill>
                <a:srgbClr val="000000"/>
              </a:solidFill>
            </a:endParaRPr>
          </a:p>
          <a:p>
            <a:pPr algn="just" eaLnBrk="1"/>
            <a:r>
              <a:rPr lang="es-MX" altLang="es-MX" dirty="0">
                <a:solidFill>
                  <a:srgbClr val="000000"/>
                </a:solidFill>
              </a:rPr>
              <a:t>8.- Gaceta Municipal en versión electronica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6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828" y="2106943"/>
            <a:ext cx="3901588" cy="197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23" y="4293096"/>
            <a:ext cx="3632493" cy="230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828" y="4293096"/>
            <a:ext cx="3901588" cy="2193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046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22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10</cp:revision>
  <cp:lastPrinted>2016-08-09T15:11:14Z</cp:lastPrinted>
  <dcterms:created xsi:type="dcterms:W3CDTF">2016-05-27T14:26:58Z</dcterms:created>
  <dcterms:modified xsi:type="dcterms:W3CDTF">2016-09-14T20:34:46Z</dcterms:modified>
</cp:coreProperties>
</file>